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99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kumimoji="1" lang="ja-JP" altLang="en-US" sz="4000" dirty="0" smtClean="0"/>
              <a:t>直方体</a:t>
            </a:r>
            <a:r>
              <a:rPr kumimoji="1" lang="ja-JP" altLang="en-US" dirty="0" smtClean="0"/>
              <a:t>の面、頂点、辺を調べよう</a:t>
            </a:r>
            <a:endParaRPr kumimoji="1" lang="ja-JP" altLang="en-US" dirty="0"/>
          </a:p>
        </p:txBody>
      </p:sp>
      <p:sp>
        <p:nvSpPr>
          <p:cNvPr id="4" name="直方体 3"/>
          <p:cNvSpPr/>
          <p:nvPr/>
        </p:nvSpPr>
        <p:spPr>
          <a:xfrm>
            <a:off x="827584" y="3167260"/>
            <a:ext cx="3528392" cy="17019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72200" y="3566941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面</a:t>
            </a:r>
            <a:endParaRPr kumimoji="1" lang="ja-JP" altLang="en-US" sz="3600" dirty="0"/>
          </a:p>
        </p:txBody>
      </p:sp>
      <p:sp>
        <p:nvSpPr>
          <p:cNvPr id="6" name="左矢印 5"/>
          <p:cNvSpPr/>
          <p:nvPr/>
        </p:nvSpPr>
        <p:spPr>
          <a:xfrm>
            <a:off x="4788024" y="3679792"/>
            <a:ext cx="978408" cy="484632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41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835688" y="2433300"/>
            <a:ext cx="297045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/>
        </p:nvSpPr>
        <p:spPr>
          <a:xfrm>
            <a:off x="2108451" y="3572001"/>
            <a:ext cx="3672408" cy="612068"/>
          </a:xfrm>
          <a:prstGeom prst="parallelogram">
            <a:avLst>
              <a:gd name="adj" fmla="val 114799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平行四辺形 12"/>
          <p:cNvSpPr/>
          <p:nvPr/>
        </p:nvSpPr>
        <p:spPr>
          <a:xfrm rot="8721971">
            <a:off x="1676132" y="2816329"/>
            <a:ext cx="1576951" cy="1048646"/>
          </a:xfrm>
          <a:prstGeom prst="parallelogram">
            <a:avLst>
              <a:gd name="adj" fmla="val 68579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094383" y="2985619"/>
            <a:ext cx="297045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/>
        </p:nvSpPr>
        <p:spPr>
          <a:xfrm rot="8721971">
            <a:off x="4632296" y="2776430"/>
            <a:ext cx="1634110" cy="1050669"/>
          </a:xfrm>
          <a:prstGeom prst="parallelogram">
            <a:avLst>
              <a:gd name="adj" fmla="val 68579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/>
        </p:nvSpPr>
        <p:spPr>
          <a:xfrm>
            <a:off x="2111328" y="2405163"/>
            <a:ext cx="3711735" cy="566388"/>
          </a:xfrm>
          <a:prstGeom prst="parallelogram">
            <a:avLst>
              <a:gd name="adj" fmla="val 14008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46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19 -0.03399 L -0.19844 0.136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1" y="85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9.80574E-7 L 0.14653 -0.142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26" y="-7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65495E-6 L 0.14045 -0.0027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64477E-6 L -0.0191 -0.2990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5" y="-14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4" grpId="0" animBg="1"/>
      <p:bldP spid="11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2269" y="188640"/>
            <a:ext cx="8219256" cy="994122"/>
          </a:xfrm>
        </p:spPr>
        <p:txBody>
          <a:bodyPr/>
          <a:lstStyle/>
          <a:p>
            <a:r>
              <a:rPr kumimoji="1" lang="ja-JP" altLang="en-US" dirty="0" smtClean="0"/>
              <a:t>直方体の辺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547664" y="3462002"/>
            <a:ext cx="0" cy="1728192"/>
          </a:xfrm>
          <a:prstGeom prst="line">
            <a:avLst/>
          </a:prstGeom>
          <a:ln w="6350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499992" y="3462002"/>
            <a:ext cx="0" cy="1728192"/>
          </a:xfrm>
          <a:prstGeom prst="line">
            <a:avLst/>
          </a:prstGeom>
          <a:ln w="6350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5798270" y="2594777"/>
            <a:ext cx="0" cy="1728192"/>
          </a:xfrm>
          <a:prstGeom prst="line">
            <a:avLst/>
          </a:prstGeom>
          <a:ln w="6350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845942" y="2597906"/>
            <a:ext cx="0" cy="1728192"/>
          </a:xfrm>
          <a:prstGeom prst="line">
            <a:avLst/>
          </a:prstGeom>
          <a:ln w="6350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547664" y="5190194"/>
            <a:ext cx="2952328" cy="0"/>
          </a:xfrm>
          <a:prstGeom prst="line">
            <a:avLst/>
          </a:prstGeom>
          <a:ln w="635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2845942" y="4322969"/>
            <a:ext cx="2952328" cy="0"/>
          </a:xfrm>
          <a:prstGeom prst="line">
            <a:avLst/>
          </a:prstGeom>
          <a:ln w="635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547664" y="3487008"/>
            <a:ext cx="2952328" cy="0"/>
          </a:xfrm>
          <a:prstGeom prst="line">
            <a:avLst/>
          </a:prstGeom>
          <a:ln w="635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2845942" y="2632437"/>
            <a:ext cx="2952328" cy="0"/>
          </a:xfrm>
          <a:prstGeom prst="line">
            <a:avLst/>
          </a:prstGeom>
          <a:ln w="635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1547664" y="2632437"/>
            <a:ext cx="1298278" cy="854571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1547664" y="4322969"/>
            <a:ext cx="1298278" cy="854571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4511897" y="4335623"/>
            <a:ext cx="1298278" cy="854571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4499992" y="2662351"/>
            <a:ext cx="1298278" cy="854571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54487E-6 L 0.30694 0.006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51526E-6 L 0.38576 0.0057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88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81221E-6 L 0.51164 0.016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73" y="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51526E-6 L 0.59844 0.0161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13" y="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25809E-6 L -0.00399 -0.2090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04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35708E-6 L -0.00399 -0.2918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4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9.80574E-7 L -0.02778 -0.382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9" y="-19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5097E-6 L -0.07483 -0.4033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20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2269" y="188640"/>
            <a:ext cx="8219256" cy="994122"/>
          </a:xfrm>
        </p:spPr>
        <p:txBody>
          <a:bodyPr/>
          <a:lstStyle/>
          <a:p>
            <a:r>
              <a:rPr kumimoji="1" lang="ja-JP" altLang="en-US" dirty="0" smtClean="0"/>
              <a:t>直方体の頂点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547664" y="3462002"/>
            <a:ext cx="0" cy="1728192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499992" y="3462002"/>
            <a:ext cx="0" cy="1728192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5798270" y="2594777"/>
            <a:ext cx="0" cy="1728192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845942" y="2597906"/>
            <a:ext cx="0" cy="1728192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547664" y="5190194"/>
            <a:ext cx="2952328" cy="0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2845942" y="4322969"/>
            <a:ext cx="2952328" cy="0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547664" y="3487008"/>
            <a:ext cx="2952328" cy="0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2845942" y="2632437"/>
            <a:ext cx="2952328" cy="0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1547664" y="2632437"/>
            <a:ext cx="1298278" cy="854571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1547664" y="4322969"/>
            <a:ext cx="1298278" cy="854571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4511897" y="4335623"/>
            <a:ext cx="1298278" cy="854571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4499992" y="2662351"/>
            <a:ext cx="1298278" cy="854571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円/楕円 2"/>
          <p:cNvSpPr/>
          <p:nvPr/>
        </p:nvSpPr>
        <p:spPr>
          <a:xfrm>
            <a:off x="5693768" y="2563008"/>
            <a:ext cx="209004" cy="198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5705673" y="4223626"/>
            <a:ext cx="209004" cy="198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4407395" y="3417579"/>
            <a:ext cx="209004" cy="198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4385780" y="5092265"/>
            <a:ext cx="209004" cy="198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849" y="2535756"/>
            <a:ext cx="2317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848" y="4210954"/>
            <a:ext cx="2317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776" y="5065525"/>
            <a:ext cx="2317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843" y="3403127"/>
            <a:ext cx="2317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601187" y="5622045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直方体の頂点は</a:t>
            </a:r>
            <a:endParaRPr kumimoji="1" lang="ja-JP" altLang="en-US" sz="3600" dirty="0"/>
          </a:p>
        </p:txBody>
      </p:sp>
      <p:sp>
        <p:nvSpPr>
          <p:cNvPr id="10" name="正方形/長方形 9"/>
          <p:cNvSpPr/>
          <p:nvPr/>
        </p:nvSpPr>
        <p:spPr>
          <a:xfrm>
            <a:off x="4411751" y="5592271"/>
            <a:ext cx="1372916" cy="6418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29950" y="5649362"/>
            <a:ext cx="511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こ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612560" y="90872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●</a:t>
            </a:r>
            <a:endParaRPr kumimoji="1" lang="ja-JP" altLang="en-US" sz="4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853390" y="5557028"/>
            <a:ext cx="489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8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31678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1" presetID="5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58438 0.23497 C -0.58472 0.28539 -0.5408 0.33002 -0.48507 0.33233 C -0.44097 0.33626 -0.40469 0.31175 -0.40382 0.28122 C -0.40382 0.25116 -0.43941 0.22271 -0.48438 0.22109 C -0.50677 0.22109 -0.52708 0.22456 -0.54167 0.23497 C -0.5625 0.24908 -0.575 0.27151 -0.575 0.29764 C -0.575 0.31175 -0.57118 0.32632 -0.56476 0.33835 C -0.54965 0.36471 -0.51979 0.38298 -0.48576 0.38483 C -0.44601 0.38899 -0.41337 0.36656 -0.41337 0.34043 C -0.41267 0.31175 -0.44514 0.28724 -0.48507 0.28354 C -0.50538 0.28354 -0.52344 0.28724 -0.53715 0.29579 C -0.55538 0.3099 -0.56701 0.33233 -0.56701 0.35453 C -0.56701 0.36656 -0.56337 0.37859 -0.55764 0.39084 C -0.54375 0.41351 -0.51771 0.43132 -0.48646 0.43363 C -0.45035 0.43548 -0.42135 0.41536 -0.42135 0.39084 C -0.42049 0.36656 -0.44965 0.34413 -0.48576 0.34228 C -0.50382 0.34043 -0.52049 0.34413 -0.53299 0.35245 C -0.54965 0.36471 -0.55903 0.38298 -0.55903 0.40495 C -0.55903 0.41536 -0.55608 0.42761 -0.55104 0.43733 C -0.53872 0.45791 -0.51476 0.47387 -0.48715 0.47618 C -0.45469 0.47618 -0.42847 0.45999 -0.42847 0.43733 C -0.42847 0.41536 -0.45382 0.39524 -0.48646 0.39269 C -0.50243 0.39269 -0.51771 0.39709 -0.52847 0.4031 C -0.54375 0.41351 -0.55243 0.43132 -0.55313 0.44959 C -0.55313 0.45999 -0.54965 0.46994 -0.54514 0.47803 C -0.53438 0.49815 -0.5125 0.51226 -0.48802 0.51226 C -0.45903 0.51457 -0.43507 0.5 -0.43507 0.48011 C -0.43438 0.45999 -0.45833 0.44149 -0.48715 0.43964 C -0.50174 0.43964 -0.51563 0.44149 -0.525 0.44959 C -0.53872 0.45791 -0.54653 0.47387 -0.54653 0.49029 C -0.54653 0.5 -0.54444 0.50856 -0.5401 0.51642 C -0.53003 0.53469 -0.51111 0.54695 -0.48872 0.5488 C -0.46181 0.5488 -0.44097 0.53654 -0.44097 0.51827 C -0.4401 0.5 -0.46111 0.48404 -0.48802 0.48219 C -0.50104 0.48219 -0.5125 0.48404 -0.52135 0.49029 C -0.53368 0.49815 -0.5408 0.51226 -0.5408 0.52868 C -0.5408 0.53654 -0.53872 0.54279 -0.53507 0.55134 C -0.52639 0.56707 -0.50903 0.57748 -0.48872 0.57933 C -0.46476 0.58118 -0.44601 0.56892 -0.44601 0.55134 C -0.44601 0.53654 -0.46406 0.52082 -0.48802 0.52082 C -0.50035 0.51827 -0.51111 0.52267 -0.5191 0.52683 C -0.53003 0.53469 -0.53646 0.54695 -0.53646 0.56106 C -0.53646 0.56892 -0.53438 0.57516 -0.53073 0.58118 C -0.52274 0.59552 -0.50677 0.60546 -0.48941 0.60777 C -0.46771 0.60962 -0.45035 0.5976 -0.45035 0.58349 C -0.45035 0.56707 -0.46771 0.55504 -0.48872 0.55319 C -0.49878 0.55319 -0.50903 0.55504 -0.51632 0.56106 C -0.52639 0.56707 -0.53212 0.57748 -0.53212 0.59135 C -0.53212 0.5976 -0.53003 0.60361 -0.52708 0.60962 C -0.51979 0.62188 -0.50608 0.63229 -0.48941 0.63229 C -0.47049 0.63414 -0.45469 0.62373 -0.45469 0.60962 C -0.45469 0.5976 -0.46979 0.58534 -0.48941 0.58534 C -0.49809 0.58349 -0.50747 0.58534 -0.51406 0.5895 C -0.52274 0.5976 -0.52778 0.60777 -0.52778 0.61749 C -0.52778 0.62373 -0.52639 0.62974 -0.52344 0.63414 C -0.51701 0.64639 -0.50451 0.65426 -0.48941 0.65611 C -0.47205 0.65611 -0.45833 0.64639 -0.45833 0.63599 C -0.45833 0.62373 -0.47205 0.61147 -0.48941 0.61147 C -0.49809 0.61147 -0.50608 0.61402 -0.51111 0.61749 C -0.51979 0.62188 -0.52431 0.63229 -0.52431 0.642 C -0.52431 0.64639 -0.52274 0.65241 -0.52049 0.65611 C -0.51476 0.66836 -0.50313 0.67438 -0.4901 0.67692 C -0.47413 0.67692 -0.46181 0.66836 -0.46181 0.65842 C -0.46181 0.64639 -0.47413 0.63784 -0.48941 0.63599 C -0.4974 0.63599 -0.50451 0.63784 -0.50972 0.642 C -0.51701 0.64639 -0.52135 0.65426 -0.52135 0.66466 C -0.52135 0.66836 -0.51979 0.67253 -0.51771 0.67692 " pathEditMode="relative" rAng="0" ptsTypes="fffffffffffffffffffffffffffffffffffffffffffffffffffffffffffffffffff">
                                      <p:cBhvr>
                                        <p:cTn id="1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21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4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00208 -0.00462 L -0.00208 -0.07678 " pathEditMode="relative" rAng="0" ptsTypes="AA">
                                      <p:cBhvr>
                                        <p:cTn id="1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8"/>
                                    </p:animMotion>
                                    <p:animRot by="1500000">
                                      <p:cBhvr>
                                        <p:cTn id="1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24" grpId="0" animBg="1"/>
      <p:bldP spid="25" grpId="0" animBg="1"/>
      <p:bldP spid="13" grpId="1"/>
      <p:bldP spid="13" grpId="2"/>
      <p:bldP spid="1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23</Words>
  <Application>Microsoft Office PowerPoint</Application>
  <PresentationFormat>画面に合わせる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PowerPoint プレゼンテーション</vt:lpstr>
      <vt:lpstr>直方体の面、頂点、辺を調べよう</vt:lpstr>
      <vt:lpstr>PowerPoint プレゼンテーション</vt:lpstr>
      <vt:lpstr>直方体の辺</vt:lpstr>
      <vt:lpstr>直方体の頂点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直方体の面、頂点、辺を調べよう</dc:title>
  <dc:creator>福浦</dc:creator>
  <cp:lastModifiedBy>admin</cp:lastModifiedBy>
  <cp:revision>26</cp:revision>
  <dcterms:created xsi:type="dcterms:W3CDTF">2013-03-06T03:27:25Z</dcterms:created>
  <dcterms:modified xsi:type="dcterms:W3CDTF">2013-10-16T06:46:31Z</dcterms:modified>
</cp:coreProperties>
</file>